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3" r:id="rId2"/>
    <p:sldId id="283" r:id="rId3"/>
    <p:sldId id="284" r:id="rId4"/>
    <p:sldId id="287" r:id="rId5"/>
    <p:sldId id="289" r:id="rId6"/>
    <p:sldId id="292" r:id="rId7"/>
    <p:sldId id="29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9DF43-AD4B-4F8E-AE8A-3C6EF2832D66}" type="datetimeFigureOut">
              <a:rPr lang="da-DK" smtClean="0"/>
              <a:t>23-04-2019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66DC-8E2E-4DA5-98CC-009DBEEAF3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937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BCB0-81E3-4A5F-B2B5-A84C260A1705}" type="datetime1">
              <a:rPr lang="da-DK" smtClean="0"/>
              <a:t>23-04-2019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692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EE2-3A92-45D5-8E03-6F2BF2917D8C}" type="datetime1">
              <a:rPr lang="da-DK" smtClean="0"/>
              <a:t>23-04-2019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812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BF3-1109-4935-AF62-06F9F6001302}" type="datetime1">
              <a:rPr lang="da-DK" smtClean="0"/>
              <a:t>23-04-2019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491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6145-FBDF-4351-8C01-9D64A85A9B42}" type="datetime1">
              <a:rPr lang="da-DK" smtClean="0"/>
              <a:t>23-04-2019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022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13E1-A1FD-487A-AEF9-E0340B133F23}" type="datetime1">
              <a:rPr lang="da-DK" smtClean="0"/>
              <a:t>23-04-2019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8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896-2788-4B2D-93DD-4E268F4FAF6A}" type="datetime1">
              <a:rPr lang="da-DK" smtClean="0"/>
              <a:t>23-04-2019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26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49D2-4220-4C81-9E9B-50730F68DEA0}" type="datetime1">
              <a:rPr lang="da-DK" smtClean="0"/>
              <a:t>23-04-2019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144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6663-6B19-4C3E-B2A0-F0C06D3AA7B5}" type="datetime1">
              <a:rPr lang="da-DK" smtClean="0"/>
              <a:t>23-04-2019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54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987C-7E09-46B8-8FF6-067E84583365}" type="datetime1">
              <a:rPr lang="da-DK" smtClean="0"/>
              <a:t>23-04-2019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20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0C62-E59F-4630-8FB9-C291B0D60794}" type="datetime1">
              <a:rPr lang="da-DK" smtClean="0"/>
              <a:t>23-04-2019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79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F782-A62F-4796-AE91-7FBA9972A5AA}" type="datetime1">
              <a:rPr lang="da-DK" smtClean="0"/>
              <a:t>23-04-2019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28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67590-1C7F-4F11-968A-DEBFEFD7147F}" type="datetime1">
              <a:rPr lang="da-DK" smtClean="0"/>
              <a:t>23-04-2019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1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nnonce.borsen.dk/kreative-losninger/sponsoreret-indhold/" TargetMode="External"/><Relationship Id="rId2" Type="http://schemas.openxmlformats.org/officeDocument/2006/relationships/hyperlink" Target="https://marketcommunity.com/hvor-gar-julie-og-mathias-hen-nar-de-logger-af-faceboo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496944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 smtClean="0"/>
              <a:t>Tværmedial Kommunikation 10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sz="3100" dirty="0" smtClean="0"/>
              <a:t>Online-annoncering </a:t>
            </a:r>
            <a:r>
              <a:rPr lang="da-DK" sz="3100" dirty="0"/>
              <a:t>og </a:t>
            </a:r>
            <a:r>
              <a:rPr lang="da-DK" sz="3100" dirty="0" smtClean="0"/>
              <a:t>SEM</a:t>
            </a:r>
            <a:br>
              <a:rPr lang="da-DK" sz="3100" dirty="0" smtClean="0"/>
            </a:br>
            <a:r>
              <a:rPr lang="da-DK" sz="3100" dirty="0" smtClean="0"/>
              <a:t> Medieindkøb</a:t>
            </a:r>
            <a:br>
              <a:rPr lang="da-DK" sz="3100" dirty="0" smtClean="0"/>
            </a:br>
            <a:r>
              <a:rPr lang="da-DK" sz="3100" dirty="0" smtClean="0"/>
              <a:t>Perspektiver og trends</a:t>
            </a:r>
            <a:endParaRPr lang="en-US" sz="3100" dirty="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 smtClean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 smtClean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24859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5" name="Pladsholder til indhold 1"/>
          <p:cNvSpPr txBox="1">
            <a:spLocks/>
          </p:cNvSpPr>
          <p:nvPr/>
        </p:nvSpPr>
        <p:spPr>
          <a:xfrm>
            <a:off x="35496" y="198884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Pitch</a:t>
            </a:r>
          </a:p>
          <a:p>
            <a:pPr marL="0" indent="0">
              <a:buNone/>
            </a:pPr>
            <a:r>
              <a:rPr lang="da-DK" sz="1800" dirty="0" smtClean="0"/>
              <a:t>Online-annoncering og SEM</a:t>
            </a:r>
          </a:p>
          <a:p>
            <a:pPr marL="0" indent="0">
              <a:buNone/>
            </a:pPr>
            <a:r>
              <a:rPr lang="da-DK" sz="1800" dirty="0" smtClean="0"/>
              <a:t>Medieindkøb</a:t>
            </a:r>
          </a:p>
          <a:p>
            <a:pPr marL="0" indent="0">
              <a:buNone/>
            </a:pPr>
            <a:r>
              <a:rPr lang="da-DK" sz="1800" dirty="0" smtClean="0"/>
              <a:t>Nye tekster</a:t>
            </a:r>
          </a:p>
          <a:p>
            <a:pPr marL="0" indent="0">
              <a:buNone/>
            </a:pPr>
            <a:r>
              <a:rPr lang="da-DK" sz="1800" dirty="0" smtClean="0"/>
              <a:t>Gruppeopgaver</a:t>
            </a:r>
          </a:p>
          <a:p>
            <a:pPr marL="0" indent="0">
              <a:buNone/>
            </a:pPr>
            <a:r>
              <a:rPr lang="da-DK" sz="1800" dirty="0" smtClean="0"/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1991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86000" y="1506659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dirty="0" smtClean="0"/>
              <a:t>13.9 </a:t>
            </a:r>
            <a:r>
              <a:rPr lang="da-DK" sz="2400" b="1" dirty="0"/>
              <a:t>Opgaver</a:t>
            </a:r>
            <a:endParaRPr lang="da-D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Lav </a:t>
            </a:r>
            <a:r>
              <a:rPr lang="da-DK" sz="2400" dirty="0"/>
              <a:t>en rundspørge på holdet eller i dit netværk: Hvor mange har installeret en ad </a:t>
            </a:r>
            <a:r>
              <a:rPr lang="da-DK" sz="2400" dirty="0" err="1"/>
              <a:t>blocker</a:t>
            </a:r>
            <a:r>
              <a:rPr lang="da-DK" sz="2400" dirty="0"/>
              <a:t>? Diskuter i grupper, hvilke konsekvenser det har for fremtidens online-annoncering, og hvilke modforanstaltninger fx nyhedsmedierne iværksætter.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Tænk et år tilbage. Hvilke nye online-annonceringsmuligheder er opstået?</a:t>
            </a:r>
          </a:p>
          <a:p>
            <a:endParaRPr lang="da-DK" sz="2400" dirty="0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35496" y="198884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Pitch</a:t>
            </a:r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Online-annoncering og SEM</a:t>
            </a:r>
          </a:p>
          <a:p>
            <a:pPr marL="0" indent="0">
              <a:buNone/>
            </a:pPr>
            <a:r>
              <a:rPr lang="da-DK" sz="1800" dirty="0" smtClean="0"/>
              <a:t>Medieindkøb</a:t>
            </a:r>
          </a:p>
          <a:p>
            <a:pPr marL="0" indent="0">
              <a:buNone/>
            </a:pPr>
            <a:r>
              <a:rPr lang="da-DK" sz="1800" dirty="0" smtClean="0"/>
              <a:t>Nye tekster</a:t>
            </a:r>
          </a:p>
          <a:p>
            <a:pPr marL="0" indent="0">
              <a:buNone/>
            </a:pPr>
            <a:r>
              <a:rPr lang="da-DK" sz="1800" dirty="0" smtClean="0"/>
              <a:t>Gruppeopgaver</a:t>
            </a:r>
          </a:p>
          <a:p>
            <a:pPr marL="0" indent="0">
              <a:buNone/>
            </a:pPr>
            <a:r>
              <a:rPr lang="da-DK" sz="1800" dirty="0" smtClean="0"/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12605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86000" y="2780928"/>
            <a:ext cx="6699346" cy="131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dirty="0"/>
          </a:p>
          <a:p>
            <a:r>
              <a:rPr lang="da-DK" dirty="0" smtClean="0"/>
              <a:t>Hvilke farer medfører den voksende identifikation af </a:t>
            </a:r>
            <a:r>
              <a:rPr lang="da-DK" dirty="0" err="1" smtClean="0"/>
              <a:t>netbrugerne</a:t>
            </a:r>
            <a:r>
              <a:rPr lang="da-DK" dirty="0"/>
              <a:t>?</a:t>
            </a:r>
          </a:p>
          <a:p>
            <a:endParaRPr lang="da-DK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35496" y="198884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Pitch</a:t>
            </a:r>
          </a:p>
          <a:p>
            <a:pPr marL="0" indent="0">
              <a:buNone/>
            </a:pPr>
            <a:r>
              <a:rPr lang="da-DK" sz="1800" dirty="0" smtClean="0"/>
              <a:t>Online-annoncering og SEM</a:t>
            </a:r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Medieindkøb</a:t>
            </a:r>
          </a:p>
          <a:p>
            <a:pPr marL="0" indent="0">
              <a:buNone/>
            </a:pPr>
            <a:r>
              <a:rPr lang="da-DK" sz="1800" dirty="0" smtClean="0"/>
              <a:t>Nye tekster</a:t>
            </a:r>
          </a:p>
          <a:p>
            <a:pPr marL="0" indent="0">
              <a:buNone/>
            </a:pPr>
            <a:r>
              <a:rPr lang="da-DK" sz="1800" dirty="0" smtClean="0"/>
              <a:t>Gruppeopgaver</a:t>
            </a:r>
          </a:p>
          <a:p>
            <a:pPr marL="0" indent="0">
              <a:buNone/>
            </a:pPr>
            <a:r>
              <a:rPr lang="da-DK" sz="1800" dirty="0" smtClean="0"/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29624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86000" y="332656"/>
            <a:ext cx="6750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2400" dirty="0" smtClean="0">
              <a:hlinkClick r:id="rId2"/>
            </a:endParaRPr>
          </a:p>
          <a:p>
            <a:r>
              <a:rPr lang="da-DK" sz="2400" dirty="0">
                <a:hlinkClick r:id="rId3"/>
              </a:rPr>
              <a:t>https://annonce.borsen.dk/kreative-losninger/sponsoreret-indhold</a:t>
            </a:r>
            <a:r>
              <a:rPr lang="da-DK" sz="2400" dirty="0" smtClean="0">
                <a:hlinkClick r:id="rId3"/>
              </a:rPr>
              <a:t>/</a:t>
            </a:r>
            <a:endParaRPr lang="da-DK" sz="2400" dirty="0" smtClean="0"/>
          </a:p>
          <a:p>
            <a:endParaRPr lang="da-DK" sz="2400" dirty="0"/>
          </a:p>
          <a:p>
            <a:r>
              <a:rPr lang="da-DK" sz="2400" dirty="0" smtClean="0"/>
              <a:t>Kommentér børsens nye </a:t>
            </a:r>
            <a:r>
              <a:rPr lang="da-DK" sz="2400" dirty="0" err="1" smtClean="0"/>
              <a:t>afdelig</a:t>
            </a:r>
            <a:r>
              <a:rPr lang="da-DK" sz="2400" dirty="0" smtClean="0"/>
              <a:t>, børsen </a:t>
            </a:r>
            <a:r>
              <a:rPr lang="da-DK" sz="2400" dirty="0" err="1" smtClean="0"/>
              <a:t>creative</a:t>
            </a:r>
            <a:endParaRPr lang="da-DK" sz="2400" dirty="0" smtClean="0">
              <a:hlinkClick r:id="rId2"/>
            </a:endParaRPr>
          </a:p>
          <a:p>
            <a:endParaRPr lang="da-DK" sz="2400" dirty="0" smtClean="0">
              <a:hlinkClick r:id="rId2"/>
            </a:endParaRPr>
          </a:p>
          <a:p>
            <a:r>
              <a:rPr lang="da-DK" sz="2400" dirty="0" smtClean="0"/>
              <a:t>Tjek</a:t>
            </a:r>
            <a:endParaRPr lang="da-DK" sz="2400" dirty="0">
              <a:hlinkClick r:id="rId2"/>
            </a:endParaRPr>
          </a:p>
          <a:p>
            <a:endParaRPr lang="da-DK" sz="2400" smtClean="0"/>
          </a:p>
          <a:p>
            <a:r>
              <a:rPr lang="da-DK" sz="2400" smtClean="0"/>
              <a:t>Brave.com</a:t>
            </a:r>
            <a:endParaRPr lang="da-DK" sz="2400" dirty="0" smtClean="0"/>
          </a:p>
          <a:p>
            <a:endParaRPr lang="da-DK" sz="2400" dirty="0"/>
          </a:p>
          <a:p>
            <a:r>
              <a:rPr lang="da-DK" sz="2400" dirty="0" smtClean="0"/>
              <a:t>Adssettings.google.com</a:t>
            </a:r>
            <a:endParaRPr lang="da-DK" sz="2400" dirty="0"/>
          </a:p>
          <a:p>
            <a:endParaRPr lang="da-DK" sz="2400" dirty="0" smtClean="0"/>
          </a:p>
          <a:p>
            <a:endParaRPr lang="da-DK" sz="2400" dirty="0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35496" y="198884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Pitch</a:t>
            </a:r>
          </a:p>
          <a:p>
            <a:pPr marL="0" indent="0">
              <a:buNone/>
            </a:pPr>
            <a:r>
              <a:rPr lang="da-DK" sz="1800" dirty="0" smtClean="0"/>
              <a:t>Online-annoncering og SEM</a:t>
            </a:r>
          </a:p>
          <a:p>
            <a:pPr marL="0" indent="0">
              <a:buNone/>
            </a:pPr>
            <a:r>
              <a:rPr lang="da-DK" sz="1800" dirty="0" smtClean="0"/>
              <a:t>Medieindkøb</a:t>
            </a:r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Nye tekster</a:t>
            </a:r>
          </a:p>
          <a:p>
            <a:pPr marL="0" indent="0">
              <a:buNone/>
            </a:pPr>
            <a:r>
              <a:rPr lang="da-DK" sz="1800" dirty="0" smtClean="0"/>
              <a:t>Gruppeopgaver</a:t>
            </a:r>
          </a:p>
          <a:p>
            <a:pPr marL="0" indent="0">
              <a:buNone/>
            </a:pPr>
            <a:r>
              <a:rPr lang="da-DK" sz="1800" dirty="0" smtClean="0"/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14929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67744" y="414159"/>
            <a:ext cx="660433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/>
              <a:t>Gennemgående </a:t>
            </a:r>
            <a:r>
              <a:rPr lang="da-DK" sz="2800" b="1" dirty="0" smtClean="0"/>
              <a:t>gruppeopgave 13</a:t>
            </a:r>
            <a:endParaRPr lang="da-DK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Lav et udkast til en søgeordsannonce for jeres projektvirksomhed. Hvilket søgeord skal den laves ud fra, og hvordan skal søgeordet integreres i selve annoncen?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Lav </a:t>
            </a:r>
            <a:r>
              <a:rPr lang="da-DK" sz="2800" dirty="0"/>
              <a:t>et udkast til en Facebook-annonce. Hvordan kan AIDA-E-modellen indtænkes</a:t>
            </a:r>
            <a:r>
              <a:rPr lang="da-DK" sz="28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800" dirty="0"/>
          </a:p>
          <a:p>
            <a:r>
              <a:rPr lang="da-DK" sz="2800" b="1" dirty="0"/>
              <a:t>Gennemgående gruppeopgave </a:t>
            </a:r>
            <a:r>
              <a:rPr lang="da-DK" sz="2800" b="1" dirty="0" smtClean="0"/>
              <a:t>14</a:t>
            </a:r>
            <a:endParaRPr lang="da-DK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Diskuter, hvordan jeres virksomhed kan gøre brug af </a:t>
            </a:r>
            <a:r>
              <a:rPr lang="da-DK" sz="2800" dirty="0" err="1" smtClean="0"/>
              <a:t>targeting</a:t>
            </a:r>
            <a:r>
              <a:rPr lang="da-DK" sz="2800" dirty="0" smtClean="0"/>
              <a:t>, og kom med konkrete eksempler på kampagner.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800" dirty="0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35496" y="198884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Pitch</a:t>
            </a:r>
          </a:p>
          <a:p>
            <a:pPr marL="0" indent="0">
              <a:buNone/>
            </a:pPr>
            <a:r>
              <a:rPr lang="da-DK" sz="1800" dirty="0" smtClean="0"/>
              <a:t>Online-annoncering og SEM</a:t>
            </a:r>
          </a:p>
          <a:p>
            <a:pPr marL="0" indent="0">
              <a:buNone/>
            </a:pPr>
            <a:r>
              <a:rPr lang="da-DK" sz="1800" dirty="0" smtClean="0"/>
              <a:t>Medieindkøb</a:t>
            </a:r>
          </a:p>
          <a:p>
            <a:pPr marL="0" indent="0">
              <a:buNone/>
            </a:pPr>
            <a:r>
              <a:rPr lang="da-DK" sz="1800" dirty="0" smtClean="0"/>
              <a:t>Nye tekster</a:t>
            </a:r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Gruppeopgaver</a:t>
            </a:r>
          </a:p>
          <a:p>
            <a:pPr marL="0" indent="0">
              <a:buNone/>
            </a:pPr>
            <a:r>
              <a:rPr lang="da-DK" sz="1800" dirty="0" smtClean="0"/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6256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Online-annoncering og SEM, Medieindkøb samt perspektiver og trends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67744" y="1772816"/>
            <a:ext cx="660433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 smtClean="0"/>
              <a:t>Gruppeopgave 15</a:t>
            </a:r>
          </a:p>
          <a:p>
            <a:endParaRPr lang="da-DK" sz="2800" b="1" dirty="0"/>
          </a:p>
          <a:p>
            <a:r>
              <a:rPr lang="da-DK" sz="2800" dirty="0" smtClean="0"/>
              <a:t>Diskutér hvilke af de nævnte trends vil medføre de største forandringer for jeres virksomhed / for samfundet</a:t>
            </a:r>
          </a:p>
          <a:p>
            <a:endParaRPr lang="da-DK" sz="2800" dirty="0"/>
          </a:p>
          <a:p>
            <a:r>
              <a:rPr lang="da-DK" sz="2800" dirty="0" smtClean="0"/>
              <a:t>Find tre nye trends</a:t>
            </a:r>
            <a:endParaRPr lang="da-DK" sz="2800" dirty="0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35496" y="198884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Pitch</a:t>
            </a:r>
          </a:p>
          <a:p>
            <a:pPr marL="0" indent="0">
              <a:buNone/>
            </a:pPr>
            <a:r>
              <a:rPr lang="da-DK" sz="1800" dirty="0" smtClean="0"/>
              <a:t>Online-annoncering og SEM</a:t>
            </a:r>
          </a:p>
          <a:p>
            <a:pPr marL="0" indent="0">
              <a:buNone/>
            </a:pPr>
            <a:r>
              <a:rPr lang="da-DK" sz="1800" dirty="0" smtClean="0"/>
              <a:t>Medieindkøb</a:t>
            </a:r>
          </a:p>
          <a:p>
            <a:pPr marL="0" indent="0">
              <a:buNone/>
            </a:pPr>
            <a:r>
              <a:rPr lang="da-DK" sz="1800" dirty="0" smtClean="0"/>
              <a:t>Nye tekster</a:t>
            </a:r>
          </a:p>
          <a:p>
            <a:pPr marL="0" indent="0">
              <a:buNone/>
            </a:pPr>
            <a:r>
              <a:rPr lang="da-DK" sz="1800" dirty="0" smtClean="0"/>
              <a:t>Gruppeopgaver</a:t>
            </a:r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28540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276</Words>
  <Application>Microsoft Office PowerPoint</Application>
  <PresentationFormat>Skærmshow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Tværmedial Kommunikation 10  Online-annoncering og SEM  Medieindkøb Perspektiver og trends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</dc:creator>
  <cp:lastModifiedBy>e</cp:lastModifiedBy>
  <cp:revision>33</cp:revision>
  <dcterms:created xsi:type="dcterms:W3CDTF">2018-04-02T06:21:26Z</dcterms:created>
  <dcterms:modified xsi:type="dcterms:W3CDTF">2019-04-23T07:17:54Z</dcterms:modified>
</cp:coreProperties>
</file>